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5915E-466E-9D4C-867B-2BE6B8CDE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1D124-E625-544C-B61A-540880E54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92CCC-CE6B-7C48-801C-A022C94F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D41D9-EDA3-7449-BFAA-916D1606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24F39-6553-8646-9379-BEF363B7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4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83E90-8B3A-B34B-807B-2629794B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90802-F257-7744-B494-1756666AC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3246A-2212-D149-8833-4EE6E244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8C2C8-9E24-414D-81E0-E49B912DD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1D830-E925-D445-B637-510946E1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0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D79257-AFB9-F94B-B2DF-AC02DB4B0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F8375-F080-E74F-9661-F046CDAB3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96B9E-D4BE-744B-B33C-C4E6701D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7B30B-C0F3-4345-982B-22302EE9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137FD-976A-B242-83A2-DDF3A162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7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9792-5882-EC4E-A481-23F4352A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B29B2-9E4F-0D4E-BBB0-1DF594F54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858A7-62D4-D44E-99B8-D21DE6E9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3FA06-2E95-7044-9E34-15195E41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70E4B-CF32-294D-9C2B-25921440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7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25FB-F37A-8548-91C4-373365B3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FC4E-47ED-A94B-B98E-94F2F9349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46626-D1A0-4341-9CA2-C00F4F75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585B6-30B2-6D42-AC17-3D36D6E1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2755C-101F-DD41-B8FF-4336C46C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8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5E3E-2025-B640-8AAC-D7D3799E1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42ED-1BDC-7844-A517-27D802809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4CDC1-3CCD-7E45-AF82-07850B65B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44F4F-C42F-0946-9A08-1918D6D1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8E60D-DDE6-1041-80C6-846E0AB4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14B96-032C-764E-826E-679D0A1B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73786-FFE4-2D4E-B3B5-EE49A53D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ADF66-422E-854E-AA72-B8D01503B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E1C29-F78A-A845-BB6A-41BB56F73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E9F2E4-8FCF-3E43-B6A1-9D29774E6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F697E-21FF-324A-BCEF-8ABE7BC6C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F16AFF-8E41-964C-9C48-ECD6D279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3D90DA-217A-B942-BE80-3EF2525D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C1520F-247C-F84A-A4A0-358C05DE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0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99E1-C484-6C49-8D7A-9FE69C67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A2010-1040-1648-93D8-35BDA474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237149-D3D4-6E43-908F-26A4735C8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BEEB4-0CC4-E04C-BAA3-962B2563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0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7D6FD0-F717-484E-82D8-72C536ED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97107-2F58-704E-B3CD-75BC8960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7F7F8-1542-0B43-89CB-809219161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0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CD7FC-0D04-6443-B64E-8FE1ABBDB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AFEB-2D80-6E44-8653-7298625FD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8BA7E-2037-1F4A-A9E6-6761B0E06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62B66-FA8C-2E43-AB9F-B140855A2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89A8D-E496-2848-A5E6-112898AF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D3941-2446-8047-9D02-5E6206A5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1E14D-F40F-6646-9374-348940AD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00FC65-B767-404B-8082-0711BD6D8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EDD69-7EF1-A146-AB05-F8576FBA0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EEDEA-C8FD-0F45-8C12-6C8F32ED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E5AFC-F13C-4341-BDB7-C64D2C6ED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D4F49-DA3F-4249-9E36-D23A8BF8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8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F48B0-A923-C04B-BDA6-E78BBDDD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C3121-F130-804D-AD5A-41BE8226B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CE06D-69A8-F043-ABE3-1CC30920A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07536-FA38-7D46-8F62-1425163A7331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A4EA3-EE9B-1E4C-A491-AB55F72C6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45A1E-15CF-BA4D-83A7-6125DE1CC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33CC8-A68B-0C41-8887-3CA855EE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9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2B4F8D-2D68-A347-A8BF-67741E05A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NEW YORK STATE PENSION FUNDS -- STT IMPACTS RELATIVE TO MANAGEMENT COSTS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9E35B-4C00-D445-88E9-C06411E85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JS Henry </a:t>
            </a:r>
          </a:p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</a:rPr>
              <a:t>STT Working Group/ TJN</a:t>
            </a:r>
          </a:p>
          <a:p>
            <a:pPr marL="0" indent="0">
              <a:buNone/>
            </a:pPr>
            <a:r>
              <a:rPr lang="en-US" sz="2400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February 2021</a:t>
            </a:r>
          </a:p>
          <a:p>
            <a:pPr marL="0" indent="0">
              <a:buNone/>
            </a:pPr>
            <a:endParaRPr lang="en-US" sz="2400" kern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4787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9B664-F471-E74F-AA24-86A6DCC1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9A6C2-6AAB-FB42-9C1B-E95FB35D9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two NYS pensions funds are spending $1.328 billion per year on external Wall Street managers and administrative expenses – despite declining yields </a:t>
            </a:r>
          </a:p>
          <a:p>
            <a:r>
              <a:rPr lang="en-US" dirty="0"/>
              <a:t>Impact of a STT rebate repeal would be trivial, especially in comparison to these gargantuan fees – on the order of .018% of investment assets per year, or 1.8 basis points. External management fees, in contrast, are running 60 basis points (.60%) of externally managed assets, which have recently accounted for nearly half of fund assets</a:t>
            </a:r>
          </a:p>
        </p:txBody>
      </p:sp>
    </p:spTree>
    <p:extLst>
      <p:ext uri="{BB962C8B-B14F-4D97-AF65-F5344CB8AC3E}">
        <p14:creationId xmlns:p14="http://schemas.microsoft.com/office/powerpoint/2010/main" val="218838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49CB92-8C5A-344C-A135-DB90D17E8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-122356"/>
            <a:ext cx="8569312" cy="748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4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340876-EFE3-B24F-A842-94F0C271D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0" y="939800"/>
            <a:ext cx="69088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7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112</Words>
  <Application>Microsoft Macintosh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NEW YORK STATE PENSION FUNDS -- STT IMPACTS RELATIVE TO MANAGEMENT COSTS</vt:lpstr>
      <vt:lpstr>Findings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S. Henry</dc:creator>
  <cp:lastModifiedBy>Nicholas Shaxson</cp:lastModifiedBy>
  <cp:revision>6</cp:revision>
  <dcterms:created xsi:type="dcterms:W3CDTF">2021-02-18T05:35:21Z</dcterms:created>
  <dcterms:modified xsi:type="dcterms:W3CDTF">2021-02-18T15:55:17Z</dcterms:modified>
</cp:coreProperties>
</file>