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58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5915E-466E-9D4C-867B-2BE6B8CDE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D1D124-E625-544C-B61A-540880E54F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92CCC-CE6B-7C48-801C-A022C94F3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D41D9-EDA3-7449-BFAA-916D1606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724F39-6553-8646-9379-BEF363B7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64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83E90-8B3A-B34B-807B-2629794B1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490802-F257-7744-B494-1756666AC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3246A-2212-D149-8833-4EE6E2445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8C2C8-9E24-414D-81E0-E49B912DD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1D830-E925-D445-B637-510946E11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0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D79257-AFB9-F94B-B2DF-AC02DB4B0F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2F8375-F080-E74F-9661-F046CDAB3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296B9E-D4BE-744B-B33C-C4E6701D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7B30B-C0F3-4345-982B-22302EE9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5137FD-976A-B242-83A2-DDF3A1620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375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29792-5882-EC4E-A481-23F4352AE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EB29B2-9E4F-0D4E-BBB0-1DF594F54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A858A7-62D4-D44E-99B8-D21DE6E9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13FA06-2E95-7044-9E34-15195E414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70E4B-CF32-294D-9C2B-259214408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271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425FB-F37A-8548-91C4-373365B37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FC4E-47ED-A94B-B98E-94F2F9349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246626-D1A0-4341-9CA2-C00F4F75F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585B6-30B2-6D42-AC17-3D36D6E1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2755C-101F-DD41-B8FF-4336C46CF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886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65E3E-2025-B640-8AAC-D7D3799E1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42ED-1BDC-7844-A517-27D802809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B4CDC1-3CCD-7E45-AF82-07850B65B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C44F4F-C42F-0946-9A08-1918D6D17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28E60D-DDE6-1041-80C6-846E0AB40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814B96-032C-764E-826E-679D0A1B8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27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73786-FFE4-2D4E-B3B5-EE49A53D7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BADF66-422E-854E-AA72-B8D01503BB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E1C29-F78A-A845-BB6A-41BB56F737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9F2E4-8FCF-3E43-B6A1-9D29774E61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0F697E-21FF-324A-BCEF-8ABE7BC6C1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F16AFF-8E41-964C-9C48-ECD6D279A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A3D90DA-217A-B942-BE80-3EF2525D9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5C1520F-247C-F84A-A4A0-358C05DEA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60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099E1-C484-6C49-8D7A-9FE69C670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3A2010-1040-1648-93D8-35BDA474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237149-D3D4-6E43-908F-26A4735C8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7BEEB4-0CC4-E04C-BAA3-962B2563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0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7D6FD0-F717-484E-82D8-72C536ED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97107-2F58-704E-B3CD-75BC8960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17F7F8-1542-0B43-89CB-809219161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08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ACD7FC-0D04-6443-B64E-8FE1ABBDB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9AFEB-2D80-6E44-8653-7298625FD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8BA7E-2037-1F4A-A9E6-6761B0E06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862B66-FA8C-2E43-AB9F-B140855A2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989A8D-E496-2848-A5E6-112898AF2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D3941-2446-8047-9D02-5E6206A52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9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1E14D-F40F-6646-9374-348940ADB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00FC65-B767-404B-8082-0711BD6D86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9EDD69-7EF1-A146-AB05-F8576FBA04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5EEDEA-C8FD-0F45-8C12-6C8F32EDB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9E5AFC-F13C-4341-BDB7-C64D2C6ED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0D4F49-DA3F-4249-9E36-D23A8BF82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68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EF48B0-A923-C04B-BDA6-E78BBDDD0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C3121-F130-804D-AD5A-41BE8226B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CE06D-69A8-F043-ABE3-1CC30920A8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07536-FA38-7D46-8F62-1425163A7331}" type="datetimeFigureOut">
              <a:rPr lang="en-US" smtClean="0"/>
              <a:t>2/18/21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1A4EA3-EE9B-1E4C-A491-AB55F72C6B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45A1E-15CF-BA4D-83A7-6125DE1CC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33CC8-A68B-0C41-8887-3CA855EE9F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90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2CB6C291-6CAF-46DF-ACFF-AADF0FD03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EBADBCA-DA20-4279-93C6-011DEF18AA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953" t="3964" b="3964"/>
          <a:stretch>
            <a:fillRect/>
          </a:stretch>
        </p:blipFill>
        <p:spPr>
          <a:xfrm>
            <a:off x="0" y="1"/>
            <a:ext cx="7554138" cy="6857999"/>
          </a:xfrm>
          <a:custGeom>
            <a:avLst/>
            <a:gdLst>
              <a:gd name="connsiteX0" fmla="*/ 0 w 7554138"/>
              <a:gd name="connsiteY0" fmla="*/ 0 h 6857999"/>
              <a:gd name="connsiteX1" fmla="*/ 7554138 w 7554138"/>
              <a:gd name="connsiteY1" fmla="*/ 0 h 6857999"/>
              <a:gd name="connsiteX2" fmla="*/ 7554138 w 7554138"/>
              <a:gd name="connsiteY2" fmla="*/ 6857999 h 6857999"/>
              <a:gd name="connsiteX3" fmla="*/ 0 w 7554138"/>
              <a:gd name="connsiteY3" fmla="*/ 6857999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554138" h="6857999">
                <a:moveTo>
                  <a:pt x="0" y="0"/>
                </a:moveTo>
                <a:lnTo>
                  <a:pt x="7554138" y="0"/>
                </a:lnTo>
                <a:lnTo>
                  <a:pt x="7554138" y="6857999"/>
                </a:lnTo>
                <a:lnTo>
                  <a:pt x="0" y="6857999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E2B4F8D-2D68-A347-A8BF-67741E05A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NEW YORK STATE PENSION FUNDS -- STT IMPACTS RELATIVE TO MANAGEMENT COSTS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735DC46-5663-471D-AADB-81E00E65B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00850" y="0"/>
            <a:ext cx="539115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29E35B-4C00-D445-88E9-C06411E8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JS Henry </a:t>
            </a:r>
          </a:p>
          <a:p>
            <a:pPr marL="0" indent="0">
              <a:buNone/>
            </a:pPr>
            <a:r>
              <a:rPr lang="en-US" sz="2400">
                <a:solidFill>
                  <a:srgbClr val="000000"/>
                </a:solidFill>
              </a:rPr>
              <a:t>STT Working Group/ TJN</a:t>
            </a:r>
          </a:p>
          <a:p>
            <a:pPr marL="0" indent="0">
              <a:buNone/>
            </a:pPr>
            <a:r>
              <a:rPr lang="en-US" sz="2400" kern="120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February 2021</a:t>
            </a:r>
          </a:p>
          <a:p>
            <a:pPr marL="0" indent="0">
              <a:buNone/>
            </a:pPr>
            <a:endParaRPr lang="en-US" sz="2400" kern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4787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9B664-F471-E74F-AA24-86A6DCC16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A9A6C2-6AAB-FB42-9C1B-E95FB35D9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two NYS pensions funds are spending $1.328 billion per year on external Wall Street managers and administrative expenses – despite declining yields </a:t>
            </a:r>
          </a:p>
          <a:p>
            <a:r>
              <a:rPr lang="en-US" dirty="0"/>
              <a:t>Impact of a STT rebate repeal would be trivial, especially in comparison to these gargantuan fees – on the order of .018% of investment assets per year, or 1.8 basis points. External management fees, in contrast, are running 60 basis points (.60%) of externally managed assets, which have recently accounted for nearly half of fund assets</a:t>
            </a:r>
          </a:p>
        </p:txBody>
      </p:sp>
    </p:spTree>
    <p:extLst>
      <p:ext uri="{BB962C8B-B14F-4D97-AF65-F5344CB8AC3E}">
        <p14:creationId xmlns:p14="http://schemas.microsoft.com/office/powerpoint/2010/main" val="2188381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C49CB92-8C5A-344C-A135-DB90D17E81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-122356"/>
            <a:ext cx="8569312" cy="7488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543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340876-EFE3-B24F-A842-94F0C271DC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1600" y="939800"/>
            <a:ext cx="6908800" cy="49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572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112</Words>
  <Application>Microsoft Macintosh PowerPoint</Application>
  <PresentationFormat>Widescreen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NEW YORK STATE PENSION FUNDS -- STT IMPACTS RELATIVE TO MANAGEMENT COSTS</vt:lpstr>
      <vt:lpstr>Findings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S. Henry</dc:creator>
  <cp:lastModifiedBy>Nicholas Shaxson</cp:lastModifiedBy>
  <cp:revision>6</cp:revision>
  <dcterms:created xsi:type="dcterms:W3CDTF">2021-02-18T05:35:21Z</dcterms:created>
  <dcterms:modified xsi:type="dcterms:W3CDTF">2021-02-18T15:55:17Z</dcterms:modified>
</cp:coreProperties>
</file>